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64CF0-6CF4-4278-BBA2-57A11CA21E78}" type="datetimeFigureOut">
              <a:rPr lang="es-AR" smtClean="0"/>
              <a:t>25/11/2020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F43C-57AC-4129-A6B0-916118B584B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138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B4E-85B9-4B78-B958-4672870F7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Configuracion</a:t>
            </a:r>
            <a:r>
              <a:rPr lang="en-US" sz="7200" dirty="0"/>
              <a:t> Darlington</a:t>
            </a:r>
            <a:endParaRPr lang="es-A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B5BC-E637-40A8-8027-3D100C147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carga active y </a:t>
            </a:r>
            <a:r>
              <a:rPr lang="en-US" dirty="0" err="1"/>
              <a:t>pasiva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6029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3B8C-F647-45A5-8077-17216C82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Ganancia</a:t>
            </a:r>
            <a:r>
              <a:rPr lang="en-US" dirty="0"/>
              <a:t> de </a:t>
            </a:r>
            <a:r>
              <a:rPr lang="en-US" dirty="0" err="1"/>
              <a:t>Corriente</a:t>
            </a:r>
            <a:endParaRPr lang="es-A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43624BC-3B07-48BE-9A9E-D7A40302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10" y="3025105"/>
            <a:ext cx="1836579" cy="403895"/>
          </a:xfrm>
        </p:spPr>
      </p:pic>
    </p:spTree>
    <p:extLst>
      <p:ext uri="{BB962C8B-B14F-4D97-AF65-F5344CB8AC3E}">
        <p14:creationId xmlns:p14="http://schemas.microsoft.com/office/powerpoint/2010/main" val="359280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A0DF-C098-4F4A-952F-FC94902C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Impedancias</a:t>
            </a:r>
            <a:r>
              <a:rPr lang="en-US" dirty="0"/>
              <a:t> entrada y </a:t>
            </a:r>
            <a:r>
              <a:rPr lang="en-US" dirty="0" err="1"/>
              <a:t>salida</a:t>
            </a:r>
            <a:endParaRPr lang="es-AR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F2B4BDE-23A8-49D7-B4C2-BB37E286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001" y="2777178"/>
            <a:ext cx="3795089" cy="388654"/>
          </a:xfrm>
        </p:spPr>
      </p:pic>
    </p:spTree>
    <p:extLst>
      <p:ext uri="{BB962C8B-B14F-4D97-AF65-F5344CB8AC3E}">
        <p14:creationId xmlns:p14="http://schemas.microsoft.com/office/powerpoint/2010/main" val="247391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D520-AFEA-4062-B26A-70A94639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Teoricos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FA1F4-9E0E-4490-84BF-960CFF02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66" y="2178163"/>
            <a:ext cx="4863190" cy="363872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D73B8A-AAFC-4B8D-8FBE-63127074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4" y="2178162"/>
            <a:ext cx="5573332" cy="3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61A4-C960-4B42-BFDC-3E798BD6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A167-7BE9-4169-A7AD-42D35C56A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61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7B9D-5938-4B8F-9284-52CDA4C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Simulaciones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FB62F-8EAD-42D8-9404-31DEBF771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29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9FF-D470-4768-ACD5-EE6F3D1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endParaRPr lang="es-AR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503A929-791B-4DA3-8E6C-CAC8C9AF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06492"/>
            <a:ext cx="4123423" cy="1346847"/>
          </a:xfrm>
        </p:spPr>
      </p:pic>
      <p:pic>
        <p:nvPicPr>
          <p:cNvPr id="13" name="Picture 12" descr="A picture containing wooden, mounted, hanging, room&#10;&#10;Description automatically generated">
            <a:extLst>
              <a:ext uri="{FF2B5EF4-FFF2-40B4-BE49-F238E27FC236}">
                <a16:creationId xmlns:a16="http://schemas.microsoft.com/office/drawing/2014/main" id="{04E2FF44-60A1-4137-AA3A-D95B80E6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99" y="3006491"/>
            <a:ext cx="4184381" cy="1356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66E1D-ACB1-413B-969D-73219FC190F8}"/>
              </a:ext>
            </a:extLst>
          </p:cNvPr>
          <p:cNvSpPr txBox="1"/>
          <p:nvPr/>
        </p:nvSpPr>
        <p:spPr>
          <a:xfrm>
            <a:off x="2487845" y="2385391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59D08-1F10-4BB9-AEFA-815AF990A9CD}"/>
              </a:ext>
            </a:extLst>
          </p:cNvPr>
          <p:cNvSpPr txBox="1"/>
          <p:nvPr/>
        </p:nvSpPr>
        <p:spPr>
          <a:xfrm>
            <a:off x="8395485" y="2401091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0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A3FC-6D9B-4210-A3DF-6A78C29E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79AA079-AFCB-4A0D-A126-FAEB1782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258" y="3204823"/>
            <a:ext cx="3634562" cy="997175"/>
          </a:xfrm>
        </p:spPr>
      </p:pic>
    </p:spTree>
    <p:extLst>
      <p:ext uri="{BB962C8B-B14F-4D97-AF65-F5344CB8AC3E}">
        <p14:creationId xmlns:p14="http://schemas.microsoft.com/office/powerpoint/2010/main" val="170151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CB71-7727-4950-9878-2FAA38B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endParaRPr lang="es-AR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2A46E8B-C603-461B-BE98-7817F855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730" y="2584174"/>
            <a:ext cx="4253950" cy="3190462"/>
          </a:xfr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2F4685-A617-47FA-B14F-38FCF3B5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84173"/>
            <a:ext cx="4253950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D084-C8C3-445D-96D6-4A263B6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0667F0-DA8D-4051-898D-D328302C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1047" y="3536746"/>
            <a:ext cx="3254022" cy="64775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ECDFBF3-C7C3-4D6F-8BCE-4628B04C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47" y="4379428"/>
            <a:ext cx="3254022" cy="64013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9A0EDE-6478-4187-B539-B357C46C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47" y="2417587"/>
            <a:ext cx="3352444" cy="9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1259-A561-4B54-9DE1-72326F74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COSAS QUE FALTAN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90EEC-619C-42B5-A88B-FD2106B2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RIA ROA </a:t>
            </a:r>
            <a:r>
              <a:rPr lang="en-US" dirty="0" err="1"/>
              <a:t>simulados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Agregarle</a:t>
            </a:r>
            <a:r>
              <a:rPr lang="en-US" dirty="0"/>
              <a:t> </a:t>
            </a:r>
            <a:r>
              <a:rPr lang="en-US" dirty="0" err="1"/>
              <a:t>animaciones</a:t>
            </a:r>
            <a:r>
              <a:rPr lang="en-US" dirty="0"/>
              <a:t>/</a:t>
            </a:r>
            <a:r>
              <a:rPr lang="en-US" dirty="0" err="1"/>
              <a:t>texto</a:t>
            </a:r>
            <a:r>
              <a:rPr lang="en-US" dirty="0"/>
              <a:t> y </a:t>
            </a:r>
            <a:r>
              <a:rPr lang="en-US" dirty="0" err="1"/>
              <a:t>vida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034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D01E-7B42-472E-8F18-7B83A426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Presentacion Circuitos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D04DAC4C-23E6-4F31-8EFD-83D3250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59" y="912724"/>
            <a:ext cx="3778478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D3836A3-60DE-4061-934B-F2404EE9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943" y="912724"/>
            <a:ext cx="336900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8F67-6448-4F96-B22B-2776AAD600AF}"/>
              </a:ext>
            </a:extLst>
          </p:cNvPr>
          <p:cNvSpPr txBox="1"/>
          <p:nvPr/>
        </p:nvSpPr>
        <p:spPr>
          <a:xfrm>
            <a:off x="2857500" y="659606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33995-78C4-46BB-9EF0-E02F5116675C}"/>
              </a:ext>
            </a:extLst>
          </p:cNvPr>
          <p:cNvSpPr txBox="1"/>
          <p:nvPr/>
        </p:nvSpPr>
        <p:spPr>
          <a:xfrm>
            <a:off x="8782050" y="657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212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853-40B4-49E0-A331-108D8D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utilizar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9A0649-0346-4F6C-BD28-BC0EBA4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87" y="2821872"/>
            <a:ext cx="8607826" cy="1450757"/>
          </a:xfrm>
        </p:spPr>
      </p:pic>
    </p:spTree>
    <p:extLst>
      <p:ext uri="{BB962C8B-B14F-4D97-AF65-F5344CB8AC3E}">
        <p14:creationId xmlns:p14="http://schemas.microsoft.com/office/powerpoint/2010/main" val="236101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Polarizacion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6929557E-E8A4-4E54-993E-B31603BF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116" y="908828"/>
            <a:ext cx="2606014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B6758A42-15E4-446F-B6AE-BAAF4C9E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41" y="886968"/>
            <a:ext cx="258879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57AEB-AF40-41B7-9762-24D46AA4A5AE}"/>
              </a:ext>
            </a:extLst>
          </p:cNvPr>
          <p:cNvSpPr txBox="1"/>
          <p:nvPr/>
        </p:nvSpPr>
        <p:spPr>
          <a:xfrm>
            <a:off x="2623978" y="545068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56624-B0E9-4A56-853D-A379FF849BA6}"/>
              </a:ext>
            </a:extLst>
          </p:cNvPr>
          <p:cNvSpPr txBox="1"/>
          <p:nvPr/>
        </p:nvSpPr>
        <p:spPr>
          <a:xfrm>
            <a:off x="8506161" y="539496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693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13E-3374-4740-BE76-B73463EE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r>
              <a:rPr lang="en-US" dirty="0"/>
              <a:t> Carga </a:t>
            </a:r>
            <a:r>
              <a:rPr lang="en-US" dirty="0" err="1"/>
              <a:t>Pasiva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B2E78601-7FB9-4133-AF2D-40BDD87E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954" y="3124644"/>
            <a:ext cx="2347163" cy="89161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553FFD0-1B11-47DC-81D7-CDF691CA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44" y="2583941"/>
            <a:ext cx="2133785" cy="50296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9BA3C380-7B38-48E3-A85D-25974236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955" y="4203655"/>
            <a:ext cx="2240474" cy="54106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D85670A-4497-4ACB-90A0-72EE7E14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951" y="2248269"/>
            <a:ext cx="1912786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B6DB-961C-47A2-B46A-2C3C6146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r>
              <a:rPr lang="en-US" dirty="0"/>
              <a:t> Carga </a:t>
            </a:r>
            <a:r>
              <a:rPr lang="en-US" dirty="0" err="1"/>
              <a:t>Activa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C965599E-8A6F-4CF1-B633-45AC1330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63" y="2556290"/>
            <a:ext cx="1828958" cy="2545301"/>
          </a:xfrm>
        </p:spPr>
      </p:pic>
      <p:pic>
        <p:nvPicPr>
          <p:cNvPr id="7" name="Picture 6" descr="Text, letter, schematic&#10;&#10;Description automatically generated">
            <a:extLst>
              <a:ext uri="{FF2B5EF4-FFF2-40B4-BE49-F238E27FC236}">
                <a16:creationId xmlns:a16="http://schemas.microsoft.com/office/drawing/2014/main" id="{FF612CB4-0E5E-425C-AECD-16E9AEF9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29" y="4204666"/>
            <a:ext cx="2103302" cy="96782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8380EEA1-8E6F-45EE-BBF7-7EC55488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541" y="2675102"/>
            <a:ext cx="1486029" cy="495343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60C30343-A63D-49BE-9E62-615DC3BA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961" y="3230316"/>
            <a:ext cx="252243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0C2E-A6FD-48F7-860D-27F40F86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Incremental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F7EA2B0-68BE-4A02-A092-47B6DDC8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73" y="2186344"/>
            <a:ext cx="5814564" cy="13717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6C470F-1FF0-467F-8972-8FD0B528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69" y="4157727"/>
            <a:ext cx="2088061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D7FD-A602-4F7E-AFD2-32681287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Ganancia</a:t>
            </a:r>
            <a:r>
              <a:rPr lang="en-US" dirty="0"/>
              <a:t> de Tension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58918EE-F3E5-47A8-98FA-CB47FDA38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826" y="3839249"/>
            <a:ext cx="3429297" cy="396274"/>
          </a:xfrm>
        </p:spPr>
      </p:pic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7E03115A-729A-4480-9EC7-ED6B7836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26" y="2180480"/>
            <a:ext cx="2469094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26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71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Configuracion Darlington</vt:lpstr>
      <vt:lpstr>COSAS QUE FALTAN</vt:lpstr>
      <vt:lpstr>Presentacion Circuitos</vt:lpstr>
      <vt:lpstr>Elementos a utilizar</vt:lpstr>
      <vt:lpstr>Circuitos de Polarizacion</vt:lpstr>
      <vt:lpstr>Polarizacion Carga Pasiva</vt:lpstr>
      <vt:lpstr>Polarizacion Carga Activa</vt:lpstr>
      <vt:lpstr>Modelo Incremental</vt:lpstr>
      <vt:lpstr>Ganancia de Tension</vt:lpstr>
      <vt:lpstr>Ganancia de Corriente</vt:lpstr>
      <vt:lpstr>Impedancias entrada y salida</vt:lpstr>
      <vt:lpstr>Resultados Teoricos</vt:lpstr>
      <vt:lpstr>Respuesta en frecuencia</vt:lpstr>
      <vt:lpstr>Simulaciones</vt:lpstr>
      <vt:lpstr>Polarizacion</vt:lpstr>
      <vt:lpstr>Parametros Incrementales</vt:lpstr>
      <vt:lpstr>Medicion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Configuracion Darlington</dc:title>
  <dc:creator>Francisco Musich</dc:creator>
  <cp:lastModifiedBy>Francisco Musich</cp:lastModifiedBy>
  <cp:revision>3</cp:revision>
  <dcterms:created xsi:type="dcterms:W3CDTF">2020-11-25T19:36:00Z</dcterms:created>
  <dcterms:modified xsi:type="dcterms:W3CDTF">2020-11-25T20:03:47Z</dcterms:modified>
</cp:coreProperties>
</file>